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088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是记者对作家杰里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克拉夫特的采访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围绕他的创作经历、童年阅读、喜爱的超级英雄以及新书展开。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1" y="1418919"/>
            <a:ext cx="10925490" cy="122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7146" y="2486766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Jerry Craft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refused many times before his graphic novel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 reporter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spoke to him about his life and his new graphic novel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it difficult when you kept getting refused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Yes,but it didn’t stop me from making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ended up writing more than 25 books before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visited schools in the past, no one read my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 go to a school and 300 kids have already read my works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以下为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杂志对系列畅销书《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Kid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》作者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Jerry Craft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的一篇采访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请你根据回答的内容与方框中所给的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五个选项进行匹配（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7431" y="4221088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回答用了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说明应该是一个一般疑问句提问。其次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杰里回答中提到一位读者给他写信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 a reader sent me a letter and it 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粉丝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直接相关。故选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英语中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信件、书、标志、通知等非人物主体 在引用其内容时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says...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信上说</a:t>
            </a:r>
            <a:r>
              <a:rPr lang="en-US" altLang="zh-CN" sz="22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更强调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书写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的动作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传达的内容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once a reader sent me a letter and it said, “I love your book so much because your book understands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situations in the book that I’ve personally experienced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05026"/>
            <a:ext cx="11485848" cy="208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your favorite superheroes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a favorite letter from a fan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hope kids take away from </a:t>
            </a:r>
            <a:r>
              <a:rPr lang="en-US" altLang="zh-CN" sz="2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writing this book different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read as a child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8902" y="764704"/>
            <a:ext cx="372218" cy="463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200" dirty="0" smtClean="0"/>
              <a:t>B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87807" y="5013176"/>
            <a:ext cx="504056" cy="39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loved comics. And there was nothing more interesting than reading books.”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杰里提到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我小时候爱漫画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读书是最有趣的事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并回忆童年阅读经历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童年阅读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indent="61214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comics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nothing more interesting than reading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found a book where I saw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to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 what I have missed out as a child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69999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your favorite superheroes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favorite letter from a fan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hope kids take away from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writing this book different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read as a child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78718" y="884656"/>
            <a:ext cx="372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E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4577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“Spider-Man and Superman are my favorites. Recently, seeing the movies with Black Panther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黑豹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me feel like a 10-year-old boy.”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杰里回答中直接提到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蜘蛛侠和超人是我的最爱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并提到与黑豹有关的电影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这是关于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喜爱的超级英雄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的问题。故选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1582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indent="61214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Spider-Man and Superman are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favorites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seeing the movies with Black Panther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黑豹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me feel like a 10-year-old boy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4929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your favorite superheroes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favorite letter from a fan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hope kids take away from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writing this book different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read as a child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2543" y="886001"/>
            <a:ext cx="388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A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6112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all about relationships with family and friends. I hope kids can believe in themselves and really know who they are.”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杰里回答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这本书是关于家庭和朋友的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希望孩子们相信他们自己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希望读者从书中获得什么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all about relationships with family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kids can believe in themselves and really know who they are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5935"/>
            <a:ext cx="11485848" cy="2567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your favorite superheroes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favorite letter from a fan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hope kids take away from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writing this book different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read as a child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8836" y="872624"/>
            <a:ext cx="388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C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7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04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只要回答紧扣文章信息（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如多次被拒仍坚持创作、关注青少年成长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）即可。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126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is persistent and inspiring because he never gave up despite rejections.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他坚持不懈且鼓舞人心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因为尽管被拒绝多次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他从未放弃。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/A talented writer who cares about kids’ real-life struggles.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一位关心孩子真实困境的天才作家。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05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think of Jerry Craft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think so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22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676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452</cp:revision>
  <dcterms:created xsi:type="dcterms:W3CDTF">2020-11-06T05:24:00Z</dcterms:created>
  <dcterms:modified xsi:type="dcterms:W3CDTF">2025-09-17T08:44:26Z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